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C0FE-AC9C-4196-8405-DF429A5A4825}" type="datetimeFigureOut">
              <a:rPr lang="it-IT" smtClean="0"/>
              <a:t>14/07/2024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7955D-0B3E-41D7-AA56-99A4CAE1BA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85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7955D-0B3E-41D7-AA56-99A4CAE1BAB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86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7955D-0B3E-41D7-AA56-99A4CAE1BAB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9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7955D-0B3E-41D7-AA56-99A4CAE1BAB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47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B8A51B-DC85-FE18-C298-0739F3781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SPORT FIELD SEARCHER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79ABE4-4087-2DF9-B152-50169E502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Tutti gli sport nella tua zona</a:t>
            </a:r>
          </a:p>
        </p:txBody>
      </p:sp>
    </p:spTree>
    <p:extLst>
      <p:ext uri="{BB962C8B-B14F-4D97-AF65-F5344CB8AC3E}">
        <p14:creationId xmlns:p14="http://schemas.microsoft.com/office/powerpoint/2010/main" val="60517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6" name="Segnaposto contenuto 5" descr="Immagine che contiene testo, simbolo, logo, Elementi grafici&#10;&#10;Descrizione generata automaticamente">
            <a:extLst>
              <a:ext uri="{FF2B5EF4-FFF2-40B4-BE49-F238E27FC236}">
                <a16:creationId xmlns:a16="http://schemas.microsoft.com/office/drawing/2014/main" id="{CFB39103-DDD3-110A-2686-E6EACA752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49" r="2624" b="-2"/>
          <a:stretch/>
        </p:blipFill>
        <p:spPr>
          <a:xfrm>
            <a:off x="4355690" y="-1"/>
            <a:ext cx="78363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7BA14D-0D5C-9507-AB25-C8AE7E2E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4621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 err="1"/>
              <a:t>SportFieldSearcher</a:t>
            </a:r>
            <a:endParaRPr lang="en-US" sz="28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730A4E-96FC-98C3-4FEF-14F5FC55C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080183"/>
            <a:ext cx="3851122" cy="8174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È </a:t>
            </a:r>
            <a:r>
              <a:rPr lang="en-US" dirty="0" err="1"/>
              <a:t>un’app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it-IT" dirty="0"/>
              <a:t>c</a:t>
            </a:r>
            <a:r>
              <a:rPr lang="it-IT" sz="1400" dirty="0"/>
              <a:t>ercare e condividere con altre persone i campi sportivi che si trovano nelle zone vicino a te.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E3F4883-7ED8-0B19-9BD9-558FFC997B57}"/>
              </a:ext>
            </a:extLst>
          </p:cNvPr>
          <p:cNvSpPr txBox="1">
            <a:spLocks/>
          </p:cNvSpPr>
          <p:nvPr/>
        </p:nvSpPr>
        <p:spPr>
          <a:xfrm>
            <a:off x="677333" y="2050027"/>
            <a:ext cx="3851123" cy="4621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err="1"/>
              <a:t>Funzionalità</a:t>
            </a:r>
            <a:endParaRPr lang="en-US" sz="240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2461D819-409A-57D4-1965-76B3F64084FA}"/>
              </a:ext>
            </a:extLst>
          </p:cNvPr>
          <p:cNvSpPr txBox="1">
            <a:spLocks/>
          </p:cNvSpPr>
          <p:nvPr/>
        </p:nvSpPr>
        <p:spPr>
          <a:xfrm>
            <a:off x="677333" y="2607323"/>
            <a:ext cx="3851122" cy="4009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dirty="0"/>
              <a:t>Aggiungi campo: pubblica un campo sportivo pubblico o privato con tutti i dettagli includendo eventualmente una sua immagine.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Ricerca: cerca utenti, nomi dei campi e categoria di sport.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Profilo: visualizza tutti i tuoi campi e i campi di altri utenti.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Statistiche: </a:t>
            </a:r>
            <a:r>
              <a:rPr lang="it-IT" sz="1400" dirty="0"/>
              <a:t>visualizza la presenza di tutte le categorie dei campi </a:t>
            </a:r>
            <a:r>
              <a:rPr lang="it-IT" dirty="0"/>
              <a:t>postati in modo da rimanere </a:t>
            </a:r>
            <a:r>
              <a:rPr lang="it-IT" sz="1400" dirty="0"/>
              <a:t>sempre aggiornato.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/>
              <a:t>Mappa: perm</a:t>
            </a:r>
            <a:r>
              <a:rPr lang="it-IT" dirty="0"/>
              <a:t>ette di visualizzare la posizioni  dei campi</a:t>
            </a:r>
          </a:p>
        </p:txBody>
      </p:sp>
    </p:spTree>
    <p:extLst>
      <p:ext uri="{BB962C8B-B14F-4D97-AF65-F5344CB8AC3E}">
        <p14:creationId xmlns:p14="http://schemas.microsoft.com/office/powerpoint/2010/main" val="412239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1B09D-A1EF-7861-FA39-05C05998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641918" cy="5653548"/>
          </a:xfrm>
        </p:spPr>
        <p:txBody>
          <a:bodyPr/>
          <a:lstStyle/>
          <a:p>
            <a:r>
              <a:rPr lang="it-IT" dirty="0"/>
              <a:t>TECNOLOGIE UTILIZZATE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131A583-AAF3-0AB9-8DF8-919F47C3ADE2}"/>
              </a:ext>
            </a:extLst>
          </p:cNvPr>
          <p:cNvSpPr txBox="1">
            <a:spLocks/>
          </p:cNvSpPr>
          <p:nvPr/>
        </p:nvSpPr>
        <p:spPr>
          <a:xfrm>
            <a:off x="5795040" y="614519"/>
            <a:ext cx="4641918" cy="5653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BF8837-A77A-E1AA-99D4-77F777513E3F}"/>
              </a:ext>
            </a:extLst>
          </p:cNvPr>
          <p:cNvSpPr txBox="1"/>
          <p:nvPr/>
        </p:nvSpPr>
        <p:spPr>
          <a:xfrm>
            <a:off x="6193263" y="609600"/>
            <a:ext cx="47194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 Black" panose="020B0A04020102020204" pitchFamily="34" charset="0"/>
              </a:rPr>
              <a:t>OpenStreetMap</a:t>
            </a:r>
            <a:r>
              <a:rPr lang="it-IT" dirty="0"/>
              <a:t> </a:t>
            </a:r>
          </a:p>
          <a:p>
            <a:r>
              <a:rPr lang="it-IT" dirty="0"/>
              <a:t>API open source per realizzare la mappa</a:t>
            </a:r>
          </a:p>
          <a:p>
            <a:endParaRPr lang="it-IT" dirty="0"/>
          </a:p>
          <a:p>
            <a:r>
              <a:rPr lang="it-IT" dirty="0">
                <a:latin typeface="Arial Black" panose="020B0A04020102020204" pitchFamily="34" charset="0"/>
              </a:rPr>
              <a:t>Camera e galleria </a:t>
            </a:r>
          </a:p>
          <a:p>
            <a:r>
              <a:rPr lang="it-IT" dirty="0"/>
              <a:t>Camera del dispositivo per scattare foto per il profilo e galleria per sceglierne la foto profilo o la foto del campo che hai visitato</a:t>
            </a:r>
          </a:p>
          <a:p>
            <a:endParaRPr lang="it-IT" dirty="0"/>
          </a:p>
          <a:p>
            <a:r>
              <a:rPr lang="it-IT" dirty="0" err="1">
                <a:latin typeface="Arial Black" panose="020B0A04020102020204" pitchFamily="34" charset="0"/>
              </a:rPr>
              <a:t>Figma</a:t>
            </a:r>
            <a:r>
              <a:rPr lang="it-IT" dirty="0">
                <a:latin typeface="Arial Black" panose="020B0A04020102020204" pitchFamily="34" charset="0"/>
              </a:rPr>
              <a:t> software </a:t>
            </a:r>
          </a:p>
          <a:p>
            <a:r>
              <a:rPr lang="it-IT" dirty="0"/>
              <a:t>Utilizzo di </a:t>
            </a:r>
            <a:r>
              <a:rPr lang="it-IT" dirty="0" err="1"/>
              <a:t>Figma</a:t>
            </a:r>
            <a:r>
              <a:rPr lang="it-IT" dirty="0"/>
              <a:t> per la creazione di </a:t>
            </a:r>
            <a:r>
              <a:rPr lang="it-IT" dirty="0" err="1"/>
              <a:t>mockup</a:t>
            </a:r>
            <a:endParaRPr lang="it-IT" dirty="0"/>
          </a:p>
          <a:p>
            <a:endParaRPr lang="it-IT" dirty="0"/>
          </a:p>
          <a:p>
            <a:r>
              <a:rPr lang="it-IT" dirty="0">
                <a:latin typeface="Arial Black" panose="020B0A04020102020204" pitchFamily="34" charset="0"/>
              </a:rPr>
              <a:t>Grafici</a:t>
            </a:r>
          </a:p>
          <a:p>
            <a:r>
              <a:rPr lang="it-IT" dirty="0"/>
              <a:t>Utilizzo di un grafico a torta per visualizzare tutte le categorie degli sport</a:t>
            </a:r>
          </a:p>
          <a:p>
            <a:endParaRPr lang="it-IT" dirty="0"/>
          </a:p>
          <a:p>
            <a:r>
              <a:rPr lang="it-IT" dirty="0">
                <a:latin typeface="Arial Black" panose="020B0A04020102020204" pitchFamily="34" charset="0"/>
              </a:rPr>
              <a:t>Database</a:t>
            </a:r>
            <a:r>
              <a:rPr lang="it-IT" dirty="0"/>
              <a:t> </a:t>
            </a:r>
          </a:p>
          <a:p>
            <a:r>
              <a:rPr lang="it-IT" dirty="0"/>
              <a:t>Database gestito con Room e </a:t>
            </a:r>
            <a:r>
              <a:rPr lang="it-IT" dirty="0" err="1"/>
              <a:t>preferences</a:t>
            </a:r>
            <a:r>
              <a:rPr lang="it-IT" dirty="0"/>
              <a:t> gestite con Data Store</a:t>
            </a:r>
          </a:p>
        </p:txBody>
      </p:sp>
    </p:spTree>
    <p:extLst>
      <p:ext uri="{BB962C8B-B14F-4D97-AF65-F5344CB8AC3E}">
        <p14:creationId xmlns:p14="http://schemas.microsoft.com/office/powerpoint/2010/main" val="34111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ADB9A-73C2-BAED-089B-4B40EA35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MOCKUP</a:t>
            </a:r>
          </a:p>
        </p:txBody>
      </p:sp>
      <p:pic>
        <p:nvPicPr>
          <p:cNvPr id="20" name="Segnaposto contenuto 19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94D3D2A-8E08-5280-4D1A-9A77840F1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105" y="2121257"/>
            <a:ext cx="1666136" cy="2962019"/>
          </a:xfrm>
        </p:spPr>
      </p:pic>
      <p:pic>
        <p:nvPicPr>
          <p:cNvPr id="22" name="Immagine 21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9BEF245B-898D-70F0-FF09-8CE6E89E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" y="2121258"/>
            <a:ext cx="1666136" cy="2962019"/>
          </a:xfrm>
          <a:prstGeom prst="rect">
            <a:avLst/>
          </a:prstGeom>
        </p:spPr>
      </p:pic>
      <p:pic>
        <p:nvPicPr>
          <p:cNvPr id="24" name="Immagine 2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17937861-2BA6-AC13-76FA-7C80095E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69" y="2121257"/>
            <a:ext cx="1666137" cy="2962019"/>
          </a:xfrm>
          <a:prstGeom prst="rect">
            <a:avLst/>
          </a:prstGeom>
        </p:spPr>
      </p:pic>
      <p:pic>
        <p:nvPicPr>
          <p:cNvPr id="26" name="Immagine 2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BB3B98F-59D8-AAE3-C7C1-FBA1AAD39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22" y="2121257"/>
            <a:ext cx="1666137" cy="2962019"/>
          </a:xfrm>
          <a:prstGeom prst="rect">
            <a:avLst/>
          </a:prstGeom>
        </p:spPr>
      </p:pic>
      <p:pic>
        <p:nvPicPr>
          <p:cNvPr id="28" name="Immagine 27" descr="Immagine che contiene testo, schermata, Viso umano, uomo&#10;&#10;Descrizione generata automaticamente">
            <a:extLst>
              <a:ext uri="{FF2B5EF4-FFF2-40B4-BE49-F238E27FC236}">
                <a16:creationId xmlns:a16="http://schemas.microsoft.com/office/drawing/2014/main" id="{C640E72A-0B97-D578-ECAD-4E8445F6E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186" y="2121258"/>
            <a:ext cx="1666135" cy="2962018"/>
          </a:xfrm>
          <a:prstGeom prst="rect">
            <a:avLst/>
          </a:prstGeom>
        </p:spPr>
      </p:pic>
      <p:pic>
        <p:nvPicPr>
          <p:cNvPr id="30" name="Immagine 29" descr="Immagine che contiene testo, schermata, Carattere, grafica&#10;&#10;Descrizione generata automaticamente">
            <a:extLst>
              <a:ext uri="{FF2B5EF4-FFF2-40B4-BE49-F238E27FC236}">
                <a16:creationId xmlns:a16="http://schemas.microsoft.com/office/drawing/2014/main" id="{6CE051F3-1EFA-CA09-AC2F-AF8AE8132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486" y="2121256"/>
            <a:ext cx="1666135" cy="2962019"/>
          </a:xfrm>
          <a:prstGeom prst="rect">
            <a:avLst/>
          </a:prstGeom>
        </p:spPr>
      </p:pic>
      <p:pic>
        <p:nvPicPr>
          <p:cNvPr id="32" name="Immagine 3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964504E-E6B6-1F68-17E8-DED4C8D74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3396" y="2132728"/>
            <a:ext cx="1666136" cy="29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ADB9A-73C2-BAED-089B-4B40EA35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SCREEN SHOT</a:t>
            </a:r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B94D3D2A-8E08-5280-4D1A-9A77840F1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9538966" y="1574406"/>
            <a:ext cx="1861416" cy="3880540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BEF245B-898D-70F0-FF09-8CE6E89E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19200" y="1562266"/>
            <a:ext cx="1843420" cy="389268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7937861-2BA6-AC13-76FA-7C80095E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80387" y="1562320"/>
            <a:ext cx="1843419" cy="389268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BB3B98F-59D8-AAE3-C7C1-FBA1AAD392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53085" y="1574406"/>
            <a:ext cx="1843418" cy="3892678"/>
          </a:xfrm>
          <a:prstGeom prst="rect">
            <a:avLst/>
          </a:prstGeom>
        </p:spPr>
      </p:pic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4B08C310-5C7B-17CD-91BD-7B3BA09E61E7}"/>
              </a:ext>
            </a:extLst>
          </p:cNvPr>
          <p:cNvSpPr txBox="1">
            <a:spLocks/>
          </p:cNvSpPr>
          <p:nvPr/>
        </p:nvSpPr>
        <p:spPr>
          <a:xfrm>
            <a:off x="501445" y="5476566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Login dove si può accedere o passare alla registrazione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C9E7526-E778-CCA8-4BEB-6085F98CE96F}"/>
              </a:ext>
            </a:extLst>
          </p:cNvPr>
          <p:cNvSpPr txBox="1">
            <a:spLocks/>
          </p:cNvSpPr>
          <p:nvPr/>
        </p:nvSpPr>
        <p:spPr>
          <a:xfrm>
            <a:off x="3411797" y="5476566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Home dove si possono visualizzare tutti i campi postati da tutti gli utenti e le loro posizioni tramite la mappa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7293F4D8-FEED-F791-6E3A-CFE87C7CD4BB}"/>
              </a:ext>
            </a:extLst>
          </p:cNvPr>
          <p:cNvSpPr txBox="1">
            <a:spLocks/>
          </p:cNvSpPr>
          <p:nvPr/>
        </p:nvSpPr>
        <p:spPr>
          <a:xfrm>
            <a:off x="8853973" y="5481484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/>
              <a:t>Add</a:t>
            </a:r>
            <a:r>
              <a:rPr lang="it-IT" dirty="0"/>
              <a:t> Field dove si può postare un campo scegliendo anche l’immagine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11897C79-3E63-91D3-5438-F0D8E97C3644}"/>
              </a:ext>
            </a:extLst>
          </p:cNvPr>
          <p:cNvSpPr txBox="1">
            <a:spLocks/>
          </p:cNvSpPr>
          <p:nvPr/>
        </p:nvSpPr>
        <p:spPr>
          <a:xfrm>
            <a:off x="6140257" y="5481482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/>
              <a:t>Search</a:t>
            </a:r>
            <a:r>
              <a:rPr lang="it-IT" dirty="0"/>
              <a:t> dove si possono cercare campi o persone in base alle proprie preferenze</a:t>
            </a:r>
          </a:p>
        </p:txBody>
      </p:sp>
    </p:spTree>
    <p:extLst>
      <p:ext uri="{BB962C8B-B14F-4D97-AF65-F5344CB8AC3E}">
        <p14:creationId xmlns:p14="http://schemas.microsoft.com/office/powerpoint/2010/main" val="196751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ADB9A-73C2-BAED-089B-4B40EA35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SCREEN SHOT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640E72A-0B97-D578-ECAD-4E8445F6EB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3238" y="1654604"/>
            <a:ext cx="1843200" cy="389221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CE051F3-1EFA-CA09-AC2F-AF8AE8132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0591" y="1644968"/>
            <a:ext cx="1843200" cy="3892216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2964504E-E6B6-1F68-17E8-DED4C8D747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69089" y="1660806"/>
            <a:ext cx="1843200" cy="3892216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94B9F1-06B3-A470-588D-F0F7DFD2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70" y="5535560"/>
            <a:ext cx="2959510" cy="1120878"/>
          </a:xfrm>
        </p:spPr>
        <p:txBody>
          <a:bodyPr/>
          <a:lstStyle/>
          <a:p>
            <a:pPr algn="ctr"/>
            <a:r>
              <a:rPr lang="it-IT" dirty="0" err="1"/>
              <a:t>Profile</a:t>
            </a:r>
            <a:r>
              <a:rPr lang="it-IT" dirty="0"/>
              <a:t> che contiene tutti i campi postati dall’utente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E67665CA-A275-3ABB-7525-CE57B8BED0CA}"/>
              </a:ext>
            </a:extLst>
          </p:cNvPr>
          <p:cNvSpPr txBox="1">
            <a:spLocks/>
          </p:cNvSpPr>
          <p:nvPr/>
        </p:nvSpPr>
        <p:spPr>
          <a:xfrm>
            <a:off x="4676163" y="5552174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 err="1"/>
              <a:t>Statistics</a:t>
            </a:r>
            <a:r>
              <a:rPr lang="it-IT" dirty="0"/>
              <a:t> che contiene il grafico delle categorie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1032E820-05C6-E123-C7A9-414EB1C23370}"/>
              </a:ext>
            </a:extLst>
          </p:cNvPr>
          <p:cNvSpPr txBox="1">
            <a:spLocks/>
          </p:cNvSpPr>
          <p:nvPr/>
        </p:nvSpPr>
        <p:spPr>
          <a:xfrm>
            <a:off x="8192111" y="5535560"/>
            <a:ext cx="2959510" cy="11208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Settings dove si può modificare il tema scegliendo tra chiaro, scuro e di sistema </a:t>
            </a:r>
          </a:p>
        </p:txBody>
      </p:sp>
    </p:spTree>
    <p:extLst>
      <p:ext uri="{BB962C8B-B14F-4D97-AF65-F5344CB8AC3E}">
        <p14:creationId xmlns:p14="http://schemas.microsoft.com/office/powerpoint/2010/main" val="373047990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272</Words>
  <Application>Microsoft Office PowerPoint</Application>
  <PresentationFormat>Widescreen</PresentationFormat>
  <Paragraphs>38</Paragraphs>
  <Slides>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Aptos</vt:lpstr>
      <vt:lpstr>Arial</vt:lpstr>
      <vt:lpstr>Arial Black</vt:lpstr>
      <vt:lpstr>Trebuchet MS</vt:lpstr>
      <vt:lpstr>Wingdings 3</vt:lpstr>
      <vt:lpstr>Sfaccettatura</vt:lpstr>
      <vt:lpstr>SPORT FIELD SEARCHER</vt:lpstr>
      <vt:lpstr>SportFieldSearcher</vt:lpstr>
      <vt:lpstr>TECNOLOGIE UTILIZZATE</vt:lpstr>
      <vt:lpstr>MOCKUP</vt:lpstr>
      <vt:lpstr>SCREEN SHOT</vt:lpstr>
      <vt:lpstr>SCREEN 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Di Franco - federico.difranco@studio.unibo.it</dc:creator>
  <cp:lastModifiedBy>Federico Di Franco - federico.difranco@studio.unibo.it</cp:lastModifiedBy>
  <cp:revision>8</cp:revision>
  <dcterms:created xsi:type="dcterms:W3CDTF">2024-07-14T13:46:36Z</dcterms:created>
  <dcterms:modified xsi:type="dcterms:W3CDTF">2024-07-14T14:47:23Z</dcterms:modified>
</cp:coreProperties>
</file>